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9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455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101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05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736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443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692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860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380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997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780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587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AB34B-7470-4BF7-8B99-96D5BE4497A7}" type="datetimeFigureOut">
              <a:rPr lang="fr-BE" smtClean="0"/>
              <a:t>23-10-19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0A7D-92B4-4D48-8731-D0B2A435196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157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pianta, erba, fiore, facciata&#10;&#10;Descrizione generata automaticamente">
            <a:extLst>
              <a:ext uri="{FF2B5EF4-FFF2-40B4-BE49-F238E27FC236}">
                <a16:creationId xmlns:a16="http://schemas.microsoft.com/office/drawing/2014/main" id="{6316D83A-2235-4E43-AA1B-0DB137E5B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6219013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D7EC4E0A-9F12-43BC-9FE2-986B5A411D03}"/>
              </a:ext>
            </a:extLst>
          </p:cNvPr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gradFill flip="none" rotWithShape="1">
            <a:gsLst>
              <a:gs pos="12000">
                <a:schemeClr val="bg1"/>
              </a:gs>
              <a:gs pos="52000">
                <a:srgbClr val="8FC26C"/>
              </a:gs>
              <a:gs pos="33000">
                <a:schemeClr val="accent6">
                  <a:lumMod val="97000"/>
                  <a:lumOff val="3000"/>
                  <a:alpha val="80000"/>
                </a:schemeClr>
              </a:gs>
              <a:gs pos="100000">
                <a:schemeClr val="accent6">
                  <a:lumMod val="60000"/>
                  <a:lumOff val="40000"/>
                  <a:alpha val="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DC73361-8C2C-4632-A298-FF115EA54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924" y="426908"/>
            <a:ext cx="8161020" cy="18457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it-IT" sz="3000" dirty="0">
                <a:latin typeface="Comic Sans MS" panose="030F0702030302020204" pitchFamily="66" charset="0"/>
              </a:rPr>
              <a:t>Seminario</a:t>
            </a:r>
            <a:r>
              <a:rPr lang="it-IT" sz="3000" dirty="0">
                <a:solidFill>
                  <a:srgbClr val="0000FF"/>
                </a:solidFill>
                <a:latin typeface="Comic Sans MS" panose="030F0702030302020204" pitchFamily="66" charset="0"/>
              </a:rPr>
              <a:t/>
            </a:r>
            <a:br>
              <a:rPr lang="it-IT" sz="30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it-IT" sz="3000" dirty="0">
                <a:solidFill>
                  <a:srgbClr val="0000FF"/>
                </a:solidFill>
                <a:latin typeface="Comic Sans MS" panose="030F0702030302020204" pitchFamily="66" charset="0"/>
              </a:rPr>
              <a:t>Lunedì 4 novembre 2019</a:t>
            </a:r>
            <a:br>
              <a:rPr lang="it-IT" sz="30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it-IT" sz="3000" dirty="0">
                <a:solidFill>
                  <a:srgbClr val="0000FF"/>
                </a:solidFill>
                <a:latin typeface="Comic Sans MS" panose="030F0702030302020204" pitchFamily="66" charset="0"/>
              </a:rPr>
              <a:t>14:30 - Aula Maggiore</a:t>
            </a:r>
            <a:br>
              <a:rPr lang="it-IT" sz="3000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it-IT" sz="3000" dirty="0">
                <a:solidFill>
                  <a:srgbClr val="0000FF"/>
                </a:solidFill>
                <a:latin typeface="Comic Sans MS" panose="030F0702030302020204" pitchFamily="66" charset="0"/>
              </a:rPr>
              <a:t>Via </a:t>
            </a:r>
            <a:r>
              <a:rPr lang="it-IT" sz="30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Celoria</a:t>
            </a:r>
            <a:r>
              <a:rPr lang="it-IT" sz="3000" dirty="0">
                <a:solidFill>
                  <a:srgbClr val="0000FF"/>
                </a:solidFill>
                <a:latin typeface="Comic Sans MS" panose="030F0702030302020204" pitchFamily="66" charset="0"/>
              </a:rPr>
              <a:t> 2, Milano</a:t>
            </a:r>
            <a:endParaRPr lang="fr-BE" sz="4800" dirty="0">
              <a:latin typeface="Comic Sans MS" panose="030F0702030302020204" pitchFamily="66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8D6CD7-48D9-44F6-9555-E229B8447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90" y="3216233"/>
            <a:ext cx="8161020" cy="7868900"/>
          </a:xfrm>
        </p:spPr>
        <p:txBody>
          <a:bodyPr>
            <a:noAutofit/>
          </a:bodyPr>
          <a:lstStyle/>
          <a:p>
            <a:r>
              <a:rPr lang="it-IT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Esperienze di studenti</a:t>
            </a:r>
          </a:p>
          <a:p>
            <a:r>
              <a:rPr lang="it-IT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e giovani ricercatori</a:t>
            </a:r>
          </a:p>
          <a:p>
            <a:r>
              <a:rPr lang="it-IT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in cooperazione internazionale</a:t>
            </a:r>
          </a:p>
          <a:p>
            <a:endParaRPr lang="it-IT" sz="40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it-IT" sz="2400" b="1" dirty="0">
                <a:latin typeface="Comic Sans MS" panose="030F0702030302020204" pitchFamily="66" charset="0"/>
              </a:rPr>
              <a:t>14:30</a:t>
            </a:r>
            <a:r>
              <a:rPr lang="it-IT" sz="2400" dirty="0">
                <a:latin typeface="Comic Sans MS" panose="030F0702030302020204" pitchFamily="66" charset="0"/>
              </a:rPr>
              <a:t> - Saluto e presentazione dell’incontro (G. Matteo Crovetto)</a:t>
            </a:r>
          </a:p>
          <a:p>
            <a:pPr algn="just">
              <a:spcBef>
                <a:spcPts val="1200"/>
              </a:spcBef>
            </a:pPr>
            <a:r>
              <a:rPr lang="it-IT" sz="2400" b="1" dirty="0">
                <a:latin typeface="Comic Sans MS" panose="030F0702030302020204" pitchFamily="66" charset="0"/>
              </a:rPr>
              <a:t>14:40</a:t>
            </a:r>
            <a:r>
              <a:rPr lang="it-IT" sz="2400" dirty="0">
                <a:latin typeface="Comic Sans MS" panose="030F0702030302020204" pitchFamily="66" charset="0"/>
              </a:rPr>
              <a:t> - Tre mesi in Kenya per la tesi su allevamenti familiari di vacche da latte: un’esperienza umana e professionale (Francesco Magnoli)</a:t>
            </a:r>
          </a:p>
          <a:p>
            <a:pPr algn="just">
              <a:spcBef>
                <a:spcPts val="1200"/>
              </a:spcBef>
            </a:pPr>
            <a:r>
              <a:rPr lang="it-IT" sz="2400" b="1" dirty="0">
                <a:latin typeface="Comic Sans MS" panose="030F0702030302020204" pitchFamily="66" charset="0"/>
              </a:rPr>
              <a:t>15:00</a:t>
            </a:r>
            <a:r>
              <a:rPr lang="it-IT" sz="2400" dirty="0">
                <a:latin typeface="Comic Sans MS" panose="030F0702030302020204" pitchFamily="66" charset="0"/>
              </a:rPr>
              <a:t> - Il progetto agricolo e la valutazione di impatto: il Green River Project nel Delta del Niger - Nigeria. (Fabio Binotto)</a:t>
            </a:r>
          </a:p>
          <a:p>
            <a:pPr algn="just">
              <a:spcBef>
                <a:spcPts val="1200"/>
              </a:spcBef>
            </a:pPr>
            <a:r>
              <a:rPr lang="it-IT" sz="2400" b="1" dirty="0">
                <a:latin typeface="Comic Sans MS" panose="030F0702030302020204" pitchFamily="66" charset="0"/>
              </a:rPr>
              <a:t>15:20</a:t>
            </a:r>
            <a:r>
              <a:rPr lang="it-IT" sz="2400" dirty="0">
                <a:latin typeface="Comic Sans MS" panose="030F0702030302020204" pitchFamily="66" charset="0"/>
              </a:rPr>
              <a:t> – Imparare e Fare ad Haiti. Il progetto IFAH e il coinvolgimento diretto degli studenti in cooperazione internazionale (Pietro De Marinis)</a:t>
            </a:r>
          </a:p>
          <a:p>
            <a:pPr algn="just">
              <a:spcBef>
                <a:spcPts val="1200"/>
              </a:spcBef>
            </a:pPr>
            <a:r>
              <a:rPr lang="it-IT" sz="2400" b="1" dirty="0">
                <a:latin typeface="Comic Sans MS" panose="030F0702030302020204" pitchFamily="66" charset="0"/>
              </a:rPr>
              <a:t>15:40</a:t>
            </a:r>
            <a:r>
              <a:rPr lang="it-IT" sz="2400" dirty="0">
                <a:latin typeface="Comic Sans MS" panose="030F0702030302020204" pitchFamily="66" charset="0"/>
              </a:rPr>
              <a:t> – Dibattito aperto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ED85B9D-215C-4AF9-B315-99A6C64DE6F0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69" y="11394365"/>
            <a:ext cx="4577930" cy="1006699"/>
          </a:xfrm>
          <a:prstGeom prst="rect">
            <a:avLst/>
          </a:prstGeom>
        </p:spPr>
      </p:pic>
      <p:pic>
        <p:nvPicPr>
          <p:cNvPr id="9" name="Immagine 8" descr="Immagine che contiene bicicletta, parcheggiato&#10;&#10;Descrizione generata automaticamente">
            <a:extLst>
              <a:ext uri="{FF2B5EF4-FFF2-40B4-BE49-F238E27FC236}">
                <a16:creationId xmlns:a16="http://schemas.microsoft.com/office/drawing/2014/main" id="{9CDF9861-BD61-4C3D-B3E3-890537C89AF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870" y="11377073"/>
            <a:ext cx="1203157" cy="1052762"/>
          </a:xfrm>
          <a:prstGeom prst="rect">
            <a:avLst/>
          </a:prstGeom>
        </p:spPr>
      </p:pic>
      <p:pic>
        <p:nvPicPr>
          <p:cNvPr id="13" name="Immagine 12" descr="Image result for logo DiSAA"/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0" y="11352916"/>
            <a:ext cx="2472268" cy="11809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2072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102</Words>
  <Application>Microsoft Office PowerPoint</Application>
  <PresentationFormat>Formato A3 (297x420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di Office</vt:lpstr>
      <vt:lpstr>Seminario Lunedì 4 novembre 2019 14:30 - Aula Maggiore Via Celoria 2, Milano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seminario: esperienze di studenti e giovani ricercatori in cooperazione internazionale</dc:title>
  <dc:creator>Pietro De Marinis</dc:creator>
  <cp:lastModifiedBy>G. Matteo Crovetto</cp:lastModifiedBy>
  <cp:revision>14</cp:revision>
  <dcterms:created xsi:type="dcterms:W3CDTF">2019-10-22T09:19:31Z</dcterms:created>
  <dcterms:modified xsi:type="dcterms:W3CDTF">2019-10-23T11:57:34Z</dcterms:modified>
</cp:coreProperties>
</file>